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80" r:id="rId21"/>
    <p:sldId id="281" r:id="rId22"/>
    <p:sldId id="282" r:id="rId23"/>
    <p:sldId id="283" r:id="rId24"/>
    <p:sldId id="278" r:id="rId25"/>
    <p:sldId id="279" r:id="rId26"/>
  </p:sldIdLst>
  <p:sldSz cx="9144000" cy="5715000" type="screen16x10"/>
  <p:notesSz cx="6858000" cy="9144000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86"/>
    <p:restoredTop sz="94674"/>
  </p:normalViewPr>
  <p:slideViewPr>
    <p:cSldViewPr snapToGrid="0" snapToObjects="1">
      <p:cViewPr varScale="1">
        <p:scale>
          <a:sx n="140" d="100"/>
          <a:sy n="140" d="100"/>
        </p:scale>
        <p:origin x="21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406D-6A27-A242-825C-3FCDF67E4C30}" type="datetimeFigureOut">
              <a:rPr lang="en-US" smtClean="0"/>
              <a:t>2/24/18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2691-00CF-744A-B012-DEA1BD850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486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406D-6A27-A242-825C-3FCDF67E4C30}" type="datetimeFigureOut">
              <a:rPr lang="en-US" smtClean="0"/>
              <a:t>2/24/18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2691-00CF-744A-B012-DEA1BD850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991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406D-6A27-A242-825C-3FCDF67E4C30}" type="datetimeFigureOut">
              <a:rPr lang="en-US" smtClean="0"/>
              <a:t>2/24/18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2691-00CF-744A-B012-DEA1BD850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56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406D-6A27-A242-825C-3FCDF67E4C30}" type="datetimeFigureOut">
              <a:rPr lang="en-US" smtClean="0"/>
              <a:t>2/24/18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2691-00CF-744A-B012-DEA1BD850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13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406D-6A27-A242-825C-3FCDF67E4C30}" type="datetimeFigureOut">
              <a:rPr lang="en-US" smtClean="0"/>
              <a:t>2/24/18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2691-00CF-744A-B012-DEA1BD850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08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406D-6A27-A242-825C-3FCDF67E4C30}" type="datetimeFigureOut">
              <a:rPr lang="en-US" smtClean="0"/>
              <a:t>2/24/18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2691-00CF-744A-B012-DEA1BD850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92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406D-6A27-A242-825C-3FCDF67E4C30}" type="datetimeFigureOut">
              <a:rPr lang="en-US" smtClean="0"/>
              <a:t>2/24/18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2691-00CF-744A-B012-DEA1BD850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19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406D-6A27-A242-825C-3FCDF67E4C30}" type="datetimeFigureOut">
              <a:rPr lang="en-US" smtClean="0"/>
              <a:t>2/24/18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2691-00CF-744A-B012-DEA1BD850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546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406D-6A27-A242-825C-3FCDF67E4C30}" type="datetimeFigureOut">
              <a:rPr lang="en-US" smtClean="0"/>
              <a:t>2/24/18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2691-00CF-744A-B012-DEA1BD850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277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406D-6A27-A242-825C-3FCDF67E4C30}" type="datetimeFigureOut">
              <a:rPr lang="en-US" smtClean="0"/>
              <a:t>2/24/18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2691-00CF-744A-B012-DEA1BD850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26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406D-6A27-A242-825C-3FCDF67E4C30}" type="datetimeFigureOut">
              <a:rPr lang="en-US" smtClean="0"/>
              <a:t>2/24/18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52691-00CF-744A-B012-DEA1BD850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39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A406D-6A27-A242-825C-3FCDF67E4C30}" type="datetimeFigureOut">
              <a:rPr lang="en-US" smtClean="0"/>
              <a:t>2/24/18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52691-00CF-744A-B012-DEA1BD850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195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3196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7697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918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4723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738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9215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3410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2677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361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0477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3386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137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414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839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8503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6277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65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4610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8978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2679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7287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2492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3545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8"/>
            <a:ext cx="9144000" cy="569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840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</TotalTime>
  <Words>0</Words>
  <Application>Microsoft Macintosh PowerPoint</Application>
  <PresentationFormat>On-screen Show (16:10)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13</cp:revision>
  <dcterms:created xsi:type="dcterms:W3CDTF">2018-02-23T20:01:53Z</dcterms:created>
  <dcterms:modified xsi:type="dcterms:W3CDTF">2018-02-24T21:06:38Z</dcterms:modified>
</cp:coreProperties>
</file>